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9981" y="882376"/>
            <a:ext cx="5235401" cy="2396533"/>
          </a:xfrm>
        </p:spPr>
        <p:txBody>
          <a:bodyPr>
            <a:normAutofit/>
          </a:bodyPr>
          <a:lstStyle/>
          <a:p>
            <a:r>
              <a:rPr lang="it-IT" sz="4800" dirty="0"/>
              <a:t>“Perché allora sarà tutto abbandonato</a:t>
            </a:r>
            <a:r>
              <a:rPr lang="it-IT" sz="4800" dirty="0" smtClean="0"/>
              <a:t>.”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3952361" cy="1616766"/>
          </a:xfrm>
        </p:spPr>
        <p:txBody>
          <a:bodyPr/>
          <a:lstStyle/>
          <a:p>
            <a:endParaRPr lang="hu-HU" dirty="0"/>
          </a:p>
          <a:p>
            <a:r>
              <a:rPr lang="it-IT" sz="2800" dirty="0" smtClean="0"/>
              <a:t>Le </a:t>
            </a:r>
            <a:r>
              <a:rPr lang="it-IT" sz="2800" dirty="0"/>
              <a:t>apocalissi di János Pilinszky e di Imre Ámos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314" y="338000"/>
            <a:ext cx="4950001" cy="61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548" y="905164"/>
            <a:ext cx="4201891" cy="5174961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7880" y="431997"/>
            <a:ext cx="4751647" cy="59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29908" y="2882960"/>
            <a:ext cx="6632427" cy="540058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2808" y="609600"/>
            <a:ext cx="4436594" cy="5535180"/>
          </a:xfrm>
          <a:prstGeom prst="rect">
            <a:avLst/>
          </a:prstGeom>
        </p:spPr>
      </p:pic>
      <p:pic>
        <p:nvPicPr>
          <p:cNvPr id="1026" name="Picture 2" descr="ÁmosApokalipsz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3" y="340166"/>
            <a:ext cx="4702592" cy="580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3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30" y="1006764"/>
            <a:ext cx="3968570" cy="5354970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9" y="1077771"/>
            <a:ext cx="3888160" cy="5246471"/>
          </a:xfrm>
        </p:spPr>
      </p:pic>
    </p:spTree>
    <p:extLst>
      <p:ext uri="{BB962C8B-B14F-4D97-AF65-F5344CB8AC3E}">
        <p14:creationId xmlns:p14="http://schemas.microsoft.com/office/powerpoint/2010/main" val="157676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0653" y="471053"/>
            <a:ext cx="5445638" cy="1477819"/>
          </a:xfrm>
        </p:spPr>
        <p:txBody>
          <a:bodyPr/>
          <a:lstStyle/>
          <a:p>
            <a:r>
              <a:rPr lang="hu-HU" dirty="0"/>
              <a:t>János Pilinszky (</a:t>
            </a:r>
            <a:r>
              <a:rPr lang="hu-HU" dirty="0" smtClean="0"/>
              <a:t>1921-1981)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Harbach </a:t>
            </a:r>
            <a:r>
              <a:rPr lang="it-IT" i="1" dirty="0" smtClean="0"/>
              <a:t>1944</a:t>
            </a:r>
            <a:endParaRPr lang="hu-HU" i="1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" y="2731978"/>
            <a:ext cx="4837176" cy="37978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29" y="2582626"/>
            <a:ext cx="6004560" cy="39471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409" y="1480127"/>
            <a:ext cx="3314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6874" y="4451927"/>
            <a:ext cx="1893454" cy="1893455"/>
          </a:xfrm>
        </p:spPr>
        <p:txBody>
          <a:bodyPr>
            <a:normAutofit/>
          </a:bodyPr>
          <a:lstStyle/>
          <a:p>
            <a:r>
              <a:rPr lang="hu-HU" sz="2000" dirty="0" smtClean="0"/>
              <a:t>Imre Ámos (1907-1944): </a:t>
            </a:r>
            <a:r>
              <a:rPr lang="hu-HU" sz="2000" i="1" dirty="0" smtClean="0"/>
              <a:t>Il</a:t>
            </a:r>
            <a:r>
              <a:rPr lang="it-IT" sz="2000" i="1" dirty="0" smtClean="0"/>
              <a:t> </a:t>
            </a:r>
            <a:r>
              <a:rPr lang="it-IT" sz="2000" i="1" dirty="0"/>
              <a:t>suono delle sette trombe</a:t>
            </a:r>
            <a:endParaRPr lang="hu-HU" sz="2000" i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43000" y="609601"/>
            <a:ext cx="4260273" cy="547115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u-HU" sz="2800" b="1" dirty="0" smtClean="0"/>
              <a:t>János Pilinszky: </a:t>
            </a:r>
            <a:r>
              <a:rPr lang="it-IT" sz="2800" b="1" i="1" dirty="0" smtClean="0"/>
              <a:t>Apocrifo </a:t>
            </a:r>
            <a:endParaRPr lang="hu-HU" sz="2800" i="1" dirty="0"/>
          </a:p>
          <a:p>
            <a:pPr marL="4572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1.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Perché allora sarà tutto abbandonato.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Il silenzio dei cieli si separa dalle terre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finite per sempre alla fine del mondo,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anche dal silenzio dei canili.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Nell’aria stormo degli uccelli in fuga.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vedremo il sole, che sorge,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muto come una pupilla delirante,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calmo come una bestia vigilante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hu-H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hu-HU" sz="2000" i="1" dirty="0" smtClean="0"/>
              <a:t>                                      </a:t>
            </a:r>
            <a:r>
              <a:rPr lang="hu-HU" sz="1600" i="1" dirty="0" err="1" smtClean="0"/>
              <a:t>Trad</a:t>
            </a:r>
            <a:r>
              <a:rPr lang="hu-HU" sz="1600" i="1" dirty="0" smtClean="0"/>
              <a:t>. </a:t>
            </a:r>
            <a:r>
              <a:rPr lang="hu-HU" sz="1600" i="1" dirty="0" err="1" smtClean="0"/>
              <a:t>Ibolja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Czikos</a:t>
            </a:r>
            <a:endParaRPr lang="hu-HU" sz="1600" i="1" dirty="0" smtClean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3454" y="249031"/>
            <a:ext cx="5006109" cy="63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43000" y="1385455"/>
            <a:ext cx="4592782" cy="469530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</a:rPr>
              <a:t>Ma vegliando nella proscrizione,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perché quella notte il sonno è assente,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mi dibatto, come le sue mille foglie, 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parlo, come l’albero, nella notte: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Conoscete il passaggio degli anni,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degli anni sulle terre tormentate,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comprendete la ruga della fugacità,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conoscete l’acciaccato dorso della mia mano?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sapete il senso della solitudine?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sapete, sui zoccoli spaccati e piedi palmati,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che sorta di dolore calpesta qui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l’oscurità eterna?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la notte, il freddo, la fossa,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la testa contorta dell’ergastolano,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conoscete i trogoli pietrificati,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lo strazio degli inferi lo conoscete?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87" y="258618"/>
            <a:ext cx="5055923" cy="6377823"/>
          </a:xfrm>
        </p:spPr>
      </p:pic>
    </p:spTree>
    <p:extLst>
      <p:ext uri="{BB962C8B-B14F-4D97-AF65-F5344CB8AC3E}">
        <p14:creationId xmlns:p14="http://schemas.microsoft.com/office/powerpoint/2010/main" val="151803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8" y="126999"/>
            <a:ext cx="4923197" cy="66155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Poi verrà la sera, e la notte m’impietrirà</a:t>
            </a:r>
            <a:b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il suo fango, ed io sotto le ciglia chiuse</a:t>
            </a:r>
            <a:b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continuo a custodire questa febbricitante</a:t>
            </a:r>
            <a:b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sfilata degli alberelli e dei loro ramoscelli.</a:t>
            </a:r>
            <a:b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Foglia per foglia, il piccolo bosco torrido.</a:t>
            </a:r>
            <a:b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 un tempo c’era il paradiso.</a:t>
            </a:r>
            <a:b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Nel dormiveglia rinnovante dolore:</a:t>
            </a:r>
            <a:b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sentono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suoi alberi giganteschi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(..)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(…) </a:t>
            </a:r>
            <a:r>
              <a:rPr lang="it-IT" dirty="0" smtClean="0">
                <a:solidFill>
                  <a:schemeClr val="tx1"/>
                </a:solidFill>
              </a:rPr>
              <a:t>Non </a:t>
            </a:r>
            <a:r>
              <a:rPr lang="it-IT" dirty="0">
                <a:solidFill>
                  <a:schemeClr val="tx1"/>
                </a:solidFill>
              </a:rPr>
              <a:t>capisco il linguaggio degli umani,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non parlo neppure la tua lingua.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La mia parola è più proscritta della parola!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Non ho nemmeno le parole.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Il loro orribile fardello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si sta riversando nell’aria,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nell’atrio d’una torre rimbomba la voce.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Non sei in nessun luogo. Quant’è vuoto il mondo.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Una sedia da giardino, uno sdraio dimenticati fuori.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Tra pietre taglienti strepita la mia ombra.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Sono stanco. Sporgo rigidamente dalla terra.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3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</a:rPr>
              <a:t>Dio vede, che sto fermo al sole.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Vede la mia ombra sulla pietra, sul recinto.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Vede, nella pressa senza aria,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la mia ombra ferma senza fiato.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Per allora sono già come una pietra;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ruga morta, disegno di mille tacche,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per allora, i volti delle creature,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sono un gran pugno di detriti.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 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sui volti, al posto delle lacrime, le rughe,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scorre giù, scorre giù il solco vuoto.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34473"/>
            <a:ext cx="4034759" cy="5070613"/>
          </a:xfrm>
        </p:spPr>
      </p:pic>
    </p:spTree>
    <p:extLst>
      <p:ext uri="{BB962C8B-B14F-4D97-AF65-F5344CB8AC3E}">
        <p14:creationId xmlns:p14="http://schemas.microsoft.com/office/powerpoint/2010/main" val="41541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" y="166889"/>
            <a:ext cx="5041075" cy="6314472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it-IT" dirty="0">
                <a:solidFill>
                  <a:schemeClr val="tx1"/>
                </a:solidFill>
              </a:rPr>
              <a:t>Il gallo canta e spunta </a:t>
            </a:r>
            <a:r>
              <a:rPr lang="hu-HU" dirty="0" smtClean="0">
                <a:solidFill>
                  <a:schemeClr val="tx1"/>
                </a:solidFill>
              </a:rPr>
              <a:t>l’</a:t>
            </a:r>
            <a:r>
              <a:rPr lang="it-IT" dirty="0" smtClean="0">
                <a:solidFill>
                  <a:schemeClr val="tx1"/>
                </a:solidFill>
              </a:rPr>
              <a:t>alba.</a:t>
            </a:r>
            <a:endParaRPr lang="hu-HU" dirty="0" smtClean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endParaRPr lang="hu-HU" dirty="0" smtClean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Un </a:t>
            </a:r>
            <a:r>
              <a:rPr lang="it-IT" dirty="0">
                <a:solidFill>
                  <a:schemeClr val="tx1"/>
                </a:solidFill>
              </a:rPr>
              <a:t>uccello cammina nel verde del bosco, nel prato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hu-HU" dirty="0" smtClean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Un </a:t>
            </a:r>
            <a:r>
              <a:rPr lang="it-IT" dirty="0">
                <a:solidFill>
                  <a:schemeClr val="tx1"/>
                </a:solidFill>
              </a:rPr>
              <a:t>uccello cammina in un bosco verde, in un campo pianeggiante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hu-HU" dirty="0" smtClean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Che </a:t>
            </a:r>
            <a:r>
              <a:rPr lang="it-IT" dirty="0">
                <a:solidFill>
                  <a:schemeClr val="tx1"/>
                </a:solidFill>
              </a:rPr>
              <a:t>uccello, che uccello, che uccello!Con le zampe gialle e le ali verdi ti sto aspettando,Con le zampe gialle e le ali verdi, ti sto aspettando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-</a:t>
            </a:r>
            <a:r>
              <a:rPr lang="it-IT" dirty="0">
                <a:solidFill>
                  <a:schemeClr val="tx1"/>
                </a:solidFill>
              </a:rPr>
              <a:t>Aspetta, uccello, aspetta, ma aspetta sempre!-Se Dio vuole, io sarò tuo,Se Dio vorrà, sarò tuo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hu-HU" dirty="0" smtClean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-</a:t>
            </a:r>
            <a:r>
              <a:rPr lang="it-IT" dirty="0">
                <a:solidFill>
                  <a:schemeClr val="tx1"/>
                </a:solidFill>
              </a:rPr>
              <a:t>Ma quando sarà, quando sarà?-Jibone hámikdos veir Cijojn tömalé(Quando il santuario sarà costruito e la città di Sion sarà riempita)Allora sarà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-</a:t>
            </a:r>
            <a:r>
              <a:rPr lang="it-IT" dirty="0">
                <a:solidFill>
                  <a:schemeClr val="tx1"/>
                </a:solidFill>
              </a:rPr>
              <a:t>Ma perché non lo è già, ma perché non lo è già?-Mipné chátoténu golinu méárcénu(A causa dei nostri peccati, abbiamo subito la diaspora dalla nostra terra).Per questo avviene ancora.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4854" y="1117601"/>
            <a:ext cx="6079837" cy="4888940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4763" y="923637"/>
            <a:ext cx="4892403" cy="52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94" y="519301"/>
            <a:ext cx="4280915" cy="5470818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0946" y="519300"/>
            <a:ext cx="4118956" cy="54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1797"/>
      </p:ext>
    </p:extLst>
  </p:cSld>
  <p:clrMapOvr>
    <a:masterClrMapping/>
  </p:clrMapOvr>
</p:sld>
</file>

<file path=ppt/theme/theme1.xml><?xml version="1.0" encoding="utf-8"?>
<a:theme xmlns:a="http://schemas.openxmlformats.org/drawingml/2006/main" name="Báz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TM03457444[[fn=Bázis]]</Template>
  <TotalTime>2353</TotalTime>
  <Words>219</Words>
  <Application>Microsoft Office PowerPoint</Application>
  <PresentationFormat>Szélesvásznú</PresentationFormat>
  <Paragraphs>21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Corbel</vt:lpstr>
      <vt:lpstr>Times New Roman</vt:lpstr>
      <vt:lpstr>Bázis</vt:lpstr>
      <vt:lpstr>“Perché allora sarà tutto abbandonato.”</vt:lpstr>
      <vt:lpstr>János Pilinszky (1921-1981)</vt:lpstr>
      <vt:lpstr>Imre Ámos (1907-1944): Il suono delle sette trombe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“Perché allora sarà tutto abbandonato.”</dc:title>
  <dc:creator>Install</dc:creator>
  <cp:lastModifiedBy>Install</cp:lastModifiedBy>
  <cp:revision>17</cp:revision>
  <dcterms:created xsi:type="dcterms:W3CDTF">2024-11-13T18:05:06Z</dcterms:created>
  <dcterms:modified xsi:type="dcterms:W3CDTF">2024-11-15T09:23:32Z</dcterms:modified>
</cp:coreProperties>
</file>